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18"/>
    <p:restoredTop sz="94643"/>
  </p:normalViewPr>
  <p:slideViewPr>
    <p:cSldViewPr snapToGrid="0" snapToObjects="1">
      <p:cViewPr varScale="1">
        <p:scale>
          <a:sx n="43" d="100"/>
          <a:sy n="43" d="100"/>
        </p:scale>
        <p:origin x="195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2633-8712-BD44-A8A9-E2344CF800C8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45CE2-E960-E94E-91AD-9EAFC7A297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2633-8712-BD44-A8A9-E2344CF800C8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45CE2-E960-E94E-91AD-9EAFC7A297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2633-8712-BD44-A8A9-E2344CF800C8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45CE2-E960-E94E-91AD-9EAFC7A297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2633-8712-BD44-A8A9-E2344CF800C8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45CE2-E960-E94E-91AD-9EAFC7A297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2633-8712-BD44-A8A9-E2344CF800C8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45CE2-E960-E94E-91AD-9EAFC7A297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2633-8712-BD44-A8A9-E2344CF800C8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45CE2-E960-E94E-91AD-9EAFC7A297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2633-8712-BD44-A8A9-E2344CF800C8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45CE2-E960-E94E-91AD-9EAFC7A297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2633-8712-BD44-A8A9-E2344CF800C8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45CE2-E960-E94E-91AD-9EAFC7A297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2633-8712-BD44-A8A9-E2344CF800C8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45CE2-E960-E94E-91AD-9EAFC7A297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2633-8712-BD44-A8A9-E2344CF800C8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45CE2-E960-E94E-91AD-9EAFC7A297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2633-8712-BD44-A8A9-E2344CF800C8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45CE2-E960-E94E-91AD-9EAFC7A297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42633-8712-BD44-A8A9-E2344CF800C8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45CE2-E960-E94E-91AD-9EAFC7A29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8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382" y="905225"/>
            <a:ext cx="7273636" cy="104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80" dirty="0">
                <a:latin typeface="KG Ways to Say Goodbye"/>
                <a:cs typeface="KG Lego House"/>
              </a:rPr>
              <a:t>for</a:t>
            </a:r>
          </a:p>
          <a:p>
            <a:pPr algn="ctr"/>
            <a:r>
              <a:rPr lang="en-US" sz="3080" dirty="0">
                <a:latin typeface="KG Ways to Say Goodbye"/>
                <a:cs typeface="KG Lego House"/>
              </a:rPr>
              <a:t>Mrs. </a:t>
            </a:r>
            <a:r>
              <a:rPr lang="en-US" sz="3080" dirty="0" err="1">
                <a:latin typeface="KG Ways to Say Goodbye"/>
                <a:cs typeface="KG Lego House"/>
              </a:rPr>
              <a:t>Rubstello’s</a:t>
            </a:r>
            <a:r>
              <a:rPr lang="en-US" sz="3080" dirty="0">
                <a:latin typeface="KG Ways to Say Goodbye"/>
                <a:cs typeface="KG Lego House"/>
              </a:rPr>
              <a:t> 1</a:t>
            </a:r>
            <a:r>
              <a:rPr lang="en-US" sz="3080" baseline="30000" dirty="0">
                <a:latin typeface="KG Ways to Say Goodbye"/>
                <a:cs typeface="KG Lego House"/>
              </a:rPr>
              <a:t>st</a:t>
            </a:r>
            <a:r>
              <a:rPr lang="en-US" sz="3080" dirty="0">
                <a:latin typeface="KG Ways to Say Goodbye"/>
                <a:cs typeface="KG Lego House"/>
              </a:rPr>
              <a:t> Grade Class</a:t>
            </a:r>
            <a:endParaRPr lang="en-US" sz="1760" dirty="0">
              <a:latin typeface="KG Lego House"/>
              <a:cs typeface="KG Lego House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EA3A16-CF56-E94E-8D6E-84EE7E1F69A9}"/>
              </a:ext>
            </a:extLst>
          </p:cNvPr>
          <p:cNvSpPr txBox="1"/>
          <p:nvPr/>
        </p:nvSpPr>
        <p:spPr>
          <a:xfrm>
            <a:off x="814647" y="2012016"/>
            <a:ext cx="6124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 am looking forward to meeting all of you when school begins! In the meantime, here is a list of supplies that will be needed on the first day of school.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4375C3-6CD3-9F4C-8B6A-657039E4C15C}"/>
              </a:ext>
            </a:extLst>
          </p:cNvPr>
          <p:cNvSpPr txBox="1"/>
          <p:nvPr/>
        </p:nvSpPr>
        <p:spPr>
          <a:xfrm>
            <a:off x="1459118" y="8703163"/>
            <a:ext cx="5346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Lucida Handwriting" panose="03010101010101010101" pitchFamily="66" charset="77"/>
            </a:endParaRPr>
          </a:p>
          <a:p>
            <a:pPr algn="ctr"/>
            <a:r>
              <a:rPr lang="en-US" dirty="0">
                <a:latin typeface="Lucida Handwriting" panose="03010101010101010101" pitchFamily="66" charset="77"/>
              </a:rPr>
              <a:t>Bethany Rubstello– 1</a:t>
            </a:r>
            <a:r>
              <a:rPr lang="en-US" baseline="30000" dirty="0">
                <a:latin typeface="Lucida Handwriting" panose="03010101010101010101" pitchFamily="66" charset="77"/>
              </a:rPr>
              <a:t>st</a:t>
            </a:r>
            <a:r>
              <a:rPr lang="en-US" dirty="0">
                <a:latin typeface="Lucida Handwriting" panose="03010101010101010101" pitchFamily="66" charset="77"/>
              </a:rPr>
              <a:t> grade  </a:t>
            </a:r>
            <a:r>
              <a:rPr lang="en-US" dirty="0"/>
              <a:t>brubstel@tahomasd.us</a:t>
            </a:r>
            <a:endParaRPr lang="en-US" dirty="0">
              <a:latin typeface="Lucida Handwriting" panose="03010101010101010101" pitchFamily="66" charset="7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03DF52F-0239-954A-A9C6-E16521A638F3}"/>
              </a:ext>
            </a:extLst>
          </p:cNvPr>
          <p:cNvSpPr/>
          <p:nvPr/>
        </p:nvSpPr>
        <p:spPr>
          <a:xfrm>
            <a:off x="0" y="9556218"/>
            <a:ext cx="7772400" cy="5021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1ED957A-F746-424B-908C-B83D9E68664A}"/>
              </a:ext>
            </a:extLst>
          </p:cNvPr>
          <p:cNvSpPr txBox="1"/>
          <p:nvPr/>
        </p:nvSpPr>
        <p:spPr>
          <a:xfrm>
            <a:off x="1130530" y="2785150"/>
            <a:ext cx="545315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Personal Supplies: (with your child’s name </a:t>
            </a:r>
            <a:r>
              <a:rPr lang="en-US" b="1" u="sng" dirty="0"/>
              <a:t>labeled on each item)</a:t>
            </a:r>
            <a:endParaRPr lang="en-US" b="1" dirty="0"/>
          </a:p>
          <a:p>
            <a:pPr marL="285750" indent="-285750">
              <a:buFont typeface="Wingdings" pitchFamily="2" charset="2"/>
              <a:buChar char="q"/>
            </a:pPr>
            <a:r>
              <a:rPr lang="en-US" sz="1600" dirty="0"/>
              <a:t>Full sized backpack (no wheels please)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600" dirty="0"/>
              <a:t>1 plastic two-pocket bottom folders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600" dirty="0"/>
              <a:t>1 pair of headphones in a Ziploc bag (labeled)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600" dirty="0"/>
              <a:t>1 set of Crayola markers (10 pack – thick)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600" dirty="0"/>
              <a:t>1 watercolor paint set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600" dirty="0"/>
              <a:t>1 pair of child scissors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600" dirty="0"/>
              <a:t>2 boxes of Crayola crayons (24 pack)</a:t>
            </a:r>
          </a:p>
          <a:p>
            <a:endParaRPr lang="en-US" sz="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4004D97-341C-C44B-B064-10BC3466E8DA}"/>
              </a:ext>
            </a:extLst>
          </p:cNvPr>
          <p:cNvSpPr/>
          <p:nvPr/>
        </p:nvSpPr>
        <p:spPr>
          <a:xfrm>
            <a:off x="1130530" y="5694726"/>
            <a:ext cx="545315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Community Supplies: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600" dirty="0"/>
              <a:t>4-6 glue sticks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600" dirty="0"/>
              <a:t>1 pack of Ticonderoga pencils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600" dirty="0"/>
              <a:t>4 black dry erase markers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600" dirty="0"/>
              <a:t>Snacks (NO nut products please. We will continue to replenish snack throughout the year.)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C5B553A-E758-0E4C-ABFD-F3447D7DE979}"/>
              </a:ext>
            </a:extLst>
          </p:cNvPr>
          <p:cNvSpPr/>
          <p:nvPr/>
        </p:nvSpPr>
        <p:spPr>
          <a:xfrm>
            <a:off x="1130530" y="7662292"/>
            <a:ext cx="54531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Optional Supplies: (Donations welcome)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/>
              <a:t>Baby wipes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/>
              <a:t>Hand sanitizer</a:t>
            </a:r>
          </a:p>
        </p:txBody>
      </p:sp>
    </p:spTree>
    <p:extLst>
      <p:ext uri="{BB962C8B-B14F-4D97-AF65-F5344CB8AC3E}">
        <p14:creationId xmlns:p14="http://schemas.microsoft.com/office/powerpoint/2010/main" val="1679831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2450</TotalTime>
  <Words>161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KG Lego House</vt:lpstr>
      <vt:lpstr>KG Ways to Say Goodbye</vt:lpstr>
      <vt:lpstr>Lucida Handwriting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Bethany Rubstello</cp:lastModifiedBy>
  <cp:revision>21</cp:revision>
  <cp:lastPrinted>2021-06-17T18:51:27Z</cp:lastPrinted>
  <dcterms:created xsi:type="dcterms:W3CDTF">2018-06-12T18:38:07Z</dcterms:created>
  <dcterms:modified xsi:type="dcterms:W3CDTF">2022-08-11T00:02:09Z</dcterms:modified>
</cp:coreProperties>
</file>